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3EF05-85CB-4390-A24B-1183AE26DE82}" type="datetimeFigureOut">
              <a:rPr lang="nl-NL" smtClean="0"/>
              <a:t>14-8-2012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67F4F-A4C8-4EED-A985-8E5C32B8771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" descr="http://trsecure.sandler.com/documents/download.html?file_id=48732&amp;filename=Mark_5_4C_Em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5" y="1196752"/>
            <a:ext cx="26793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anna</dc:creator>
  <cp:lastModifiedBy>anna</cp:lastModifiedBy>
  <cp:revision>1</cp:revision>
  <dcterms:created xsi:type="dcterms:W3CDTF">2012-08-14T12:19:09Z</dcterms:created>
  <dcterms:modified xsi:type="dcterms:W3CDTF">2012-08-14T12:19:37Z</dcterms:modified>
</cp:coreProperties>
</file>