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2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01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55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52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71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41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65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36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73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73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E5390-BFBB-4AA8-91E0-9C04E9DA8EAE}" type="datetimeFigureOut">
              <a:rPr lang="nl-NL" smtClean="0"/>
              <a:t>25-1-2013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4E86E-9963-41FF-BCEE-8E203E1DE1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34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66"/>
          <a:stretch>
            <a:fillRect/>
          </a:stretch>
        </p:blipFill>
        <p:spPr bwMode="auto">
          <a:xfrm>
            <a:off x="1331640" y="2924944"/>
            <a:ext cx="5184576" cy="105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47664" y="3982532"/>
            <a:ext cx="5842323" cy="563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rgbClr val="212120"/>
                </a:solidFill>
                <a:effectLst/>
                <a:latin typeface="Times New Roman" pitchFamily="18" charset="0"/>
                <a:cs typeface="Arial" pitchFamily="34" charset="0"/>
              </a:rPr>
              <a:t>Network     Training    &amp;   Consultancy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51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Khamis</dc:creator>
  <cp:lastModifiedBy>Khamis</cp:lastModifiedBy>
  <cp:revision>1</cp:revision>
  <dcterms:created xsi:type="dcterms:W3CDTF">2013-01-25T10:14:56Z</dcterms:created>
  <dcterms:modified xsi:type="dcterms:W3CDTF">2013-01-25T10:16:37Z</dcterms:modified>
</cp:coreProperties>
</file>